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8" r:id="rId13"/>
    <p:sldId id="264" r:id="rId14"/>
    <p:sldId id="267" r:id="rId15"/>
    <p:sldId id="270" r:id="rId16"/>
    <p:sldId id="271" r:id="rId17"/>
    <p:sldId id="272" r:id="rId18"/>
    <p:sldId id="273" r:id="rId19"/>
    <p:sldId id="274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Metersphere Intro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1998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Testing Reporting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97990"/>
            <a:ext cx="12192000" cy="3773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1998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Testing Reporting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140" y="871220"/>
            <a:ext cx="12192000" cy="57391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2003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Bug Management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" y="2366010"/>
            <a:ext cx="11329670" cy="38741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5440" y="1064260"/>
            <a:ext cx="4173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可以和</a:t>
            </a:r>
            <a:r>
              <a:rPr lang="en-US" altLang="zh-CN"/>
              <a:t>JIRA</a:t>
            </a:r>
            <a:r>
              <a:rPr lang="zh-CN" altLang="en-US"/>
              <a:t>集成</a:t>
            </a:r>
            <a:endParaRPr lang="zh-CN" altLang="en-US"/>
          </a:p>
          <a:p>
            <a:r>
              <a:rPr lang="en-US" altLang="zh-CN"/>
              <a:t>2. Bug </a:t>
            </a:r>
            <a:r>
              <a:rPr lang="zh-CN" altLang="en-US"/>
              <a:t>可以和测试用例关联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2003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Bug Management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69060"/>
            <a:ext cx="12192000" cy="41192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接口测试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45185"/>
            <a:ext cx="12192000" cy="5375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17659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接口测试</a:t>
            </a:r>
            <a:r>
              <a:rPr lang="en-US" altLang="zh-CN"/>
              <a:t>Import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0" y="0"/>
            <a:ext cx="95123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9080" y="1480185"/>
            <a:ext cx="24244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Postman</a:t>
            </a:r>
            <a:endParaRPr lang="en-US" altLang="zh-CN"/>
          </a:p>
          <a:p>
            <a:r>
              <a:rPr lang="en-US" altLang="zh-CN"/>
              <a:t>2. Swagger</a:t>
            </a:r>
            <a:endParaRPr lang="en-US" altLang="zh-CN"/>
          </a:p>
          <a:p>
            <a:r>
              <a:rPr lang="en-US" altLang="zh-CN"/>
              <a:t>3. JMETER</a:t>
            </a:r>
            <a:endParaRPr lang="en-US" altLang="zh-CN"/>
          </a:p>
          <a:p>
            <a:r>
              <a:rPr lang="en-US" altLang="zh-CN"/>
              <a:t>4. HAR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3615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接口测试： </a:t>
            </a:r>
            <a:r>
              <a:rPr lang="en-US" altLang="zh-CN"/>
              <a:t>Living Documentation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" y="867410"/>
            <a:ext cx="12192000" cy="5607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2984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接口测试： </a:t>
            </a:r>
            <a:r>
              <a:rPr lang="en-US" altLang="zh-CN"/>
              <a:t>API Automation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09140"/>
            <a:ext cx="12192000" cy="467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0365" y="942975"/>
            <a:ext cx="4208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 Swagger </a:t>
            </a:r>
            <a:r>
              <a:rPr lang="zh-CN" altLang="en-US"/>
              <a:t>导入</a:t>
            </a:r>
            <a:r>
              <a:rPr lang="en-US" altLang="zh-CN"/>
              <a:t>/Postman/JMX</a:t>
            </a:r>
            <a:r>
              <a:rPr lang="zh-CN" altLang="en-US"/>
              <a:t>导入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29845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接口测试： </a:t>
            </a:r>
            <a:r>
              <a:rPr lang="en-US" altLang="zh-CN"/>
              <a:t>API Automation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05435" y="804545"/>
            <a:ext cx="42081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JMeter Web</a:t>
            </a:r>
            <a:r>
              <a:rPr lang="zh-CN" altLang="en-US"/>
              <a:t>化</a:t>
            </a:r>
            <a:endParaRPr lang="zh-CN" altLang="en-US"/>
          </a:p>
          <a:p>
            <a:r>
              <a:rPr lang="en-US" altLang="zh-CN"/>
              <a:t>2. Bean Shell</a:t>
            </a:r>
            <a:r>
              <a:rPr lang="zh-CN" altLang="en-US"/>
              <a:t>支持</a:t>
            </a:r>
            <a:endParaRPr lang="zh-CN" altLang="en-US"/>
          </a:p>
          <a:p>
            <a:r>
              <a:rPr lang="en-US" altLang="zh-CN"/>
              <a:t>3. JMeter </a:t>
            </a:r>
            <a:r>
              <a:rPr lang="zh-CN" altLang="en-US"/>
              <a:t>插件支持？</a:t>
            </a:r>
            <a:endParaRPr lang="zh-CN" altLang="en-US"/>
          </a:p>
          <a:p>
            <a:r>
              <a:rPr lang="en-US" altLang="zh-CN"/>
              <a:t>4. Python </a:t>
            </a:r>
            <a:r>
              <a:rPr lang="zh-CN" altLang="en-US"/>
              <a:t>支持</a:t>
            </a:r>
            <a:endParaRPr lang="zh-CN" altLang="en-US"/>
          </a:p>
          <a:p>
            <a:r>
              <a:rPr lang="en-US" altLang="zh-CN"/>
              <a:t>5. Javascript</a:t>
            </a:r>
            <a:r>
              <a:rPr lang="zh-CN" altLang="en-US"/>
              <a:t>支持</a:t>
            </a:r>
            <a:endParaRPr lang="zh-CN" altLang="en-US"/>
          </a:p>
          <a:p>
            <a:r>
              <a:rPr lang="en-US" altLang="zh-CN"/>
              <a:t>6. </a:t>
            </a:r>
            <a:r>
              <a:rPr lang="zh-CN" altLang="en-US"/>
              <a:t>场景组合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8425" y="1910715"/>
            <a:ext cx="9304655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2616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 Case Management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" y="1127760"/>
            <a:ext cx="11249025" cy="528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2616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 Case Management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1296670"/>
            <a:ext cx="12192000" cy="24936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198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 Case Editing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1228725"/>
            <a:ext cx="11697335" cy="4399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1981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 Case Editing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2252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 Case Importing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620395"/>
            <a:ext cx="8649335" cy="6146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70010" y="1203325"/>
            <a:ext cx="2805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导入思维导图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导入</a:t>
            </a:r>
            <a:r>
              <a:rPr lang="en-US" altLang="zh-CN"/>
              <a:t>testlink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2218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 Case LifeCycle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4285"/>
            <a:ext cx="12192000" cy="43287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5435" y="252095"/>
            <a:ext cx="18802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Testing Planning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04620"/>
            <a:ext cx="12192000" cy="4048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WPS 表格</Application>
  <PresentationFormat>宽屏</PresentationFormat>
  <Paragraphs>54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方正书宋_GBK</vt:lpstr>
      <vt:lpstr>Wingdings</vt:lpstr>
      <vt:lpstr>Calibri Light</vt:lpstr>
      <vt:lpstr>Helvetica Neue</vt:lpstr>
      <vt:lpstr>Calibri</vt:lpstr>
      <vt:lpstr>宋体</vt:lpstr>
      <vt:lpstr>汉仪书宋二KW</vt:lpstr>
      <vt:lpstr>微软雅黑</vt:lpstr>
      <vt:lpstr>汉仪旗黑</vt:lpstr>
      <vt:lpstr>Arial Unicode MS</vt:lpstr>
      <vt:lpstr>Office 主题</vt:lpstr>
      <vt:lpstr>Metersphere Intro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pac</dc:creator>
  <cp:lastModifiedBy>pac</cp:lastModifiedBy>
  <cp:revision>42</cp:revision>
  <dcterms:created xsi:type="dcterms:W3CDTF">2021-09-28T05:59:00Z</dcterms:created>
  <dcterms:modified xsi:type="dcterms:W3CDTF">2021-09-28T05:59:00Z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